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  <p:sldId id="259" r:id="rId5"/>
    <p:sldId id="258" r:id="rId6"/>
    <p:sldId id="261" r:id="rId7"/>
    <p:sldId id="262" r:id="rId8"/>
    <p:sldId id="263" r:id="rId9"/>
    <p:sldId id="265" r:id="rId10"/>
    <p:sldId id="266" r:id="rId11"/>
    <p:sldId id="26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71"/>
  </p:normalViewPr>
  <p:slideViewPr>
    <p:cSldViewPr snapToGrid="0" snapToObjects="1">
      <p:cViewPr>
        <p:scale>
          <a:sx n="99" d="100"/>
          <a:sy n="99" d="100"/>
        </p:scale>
        <p:origin x="52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标题的引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引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12/15/16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12/15/16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12/15/16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12/15/16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7067" y="1289188"/>
            <a:ext cx="7766936" cy="1646302"/>
          </a:xfrm>
        </p:spPr>
        <p:txBody>
          <a:bodyPr/>
          <a:lstStyle/>
          <a:p>
            <a:r>
              <a:rPr kumimoji="1" lang="en-US" altLang="zh-CN" sz="6000" dirty="0" err="1" smtClean="0"/>
              <a:t>Pixhawk</a:t>
            </a:r>
            <a:r>
              <a:rPr kumimoji="1" lang="zh-CN" altLang="en-US" sz="6000" dirty="0" smtClean="0"/>
              <a:t>深圳培训班</a:t>
            </a:r>
            <a:endParaRPr kumimoji="1" lang="zh-CN" altLang="en-US" sz="6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8062818" cy="1096899"/>
          </a:xfrm>
        </p:spPr>
        <p:txBody>
          <a:bodyPr>
            <a:normAutofit/>
          </a:bodyPr>
          <a:lstStyle/>
          <a:p>
            <a:r>
              <a:rPr kumimoji="1" lang="zh-CN" altLang="en-US" sz="2400" dirty="0" smtClean="0"/>
              <a:t>主办：</a:t>
            </a:r>
            <a:r>
              <a:rPr kumimoji="1" lang="en-US" altLang="zh-CN" sz="2400" dirty="0" smtClean="0"/>
              <a:t>Summer</a:t>
            </a:r>
          </a:p>
          <a:p>
            <a:r>
              <a:rPr kumimoji="1" lang="zh-CN" altLang="en-US" sz="2400" dirty="0" smtClean="0"/>
              <a:t>  阿木社区  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682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815" y="274749"/>
            <a:ext cx="8596668" cy="1320800"/>
          </a:xfrm>
        </p:spPr>
        <p:txBody>
          <a:bodyPr/>
          <a:lstStyle/>
          <a:p>
            <a:r>
              <a:rPr kumimoji="1" lang="zh-CN" altLang="en-US" dirty="0" smtClean="0"/>
              <a:t>旋转</a:t>
            </a:r>
            <a:r>
              <a:rPr kumimoji="1" lang="zh-CN" altLang="en-US" smtClean="0"/>
              <a:t>矩阵的由来：</a:t>
            </a:r>
            <a:endParaRPr kumimoji="1"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95" y="1595549"/>
            <a:ext cx="10787587" cy="4365938"/>
          </a:xfrm>
        </p:spPr>
      </p:pic>
    </p:spTree>
    <p:extLst>
      <p:ext uri="{BB962C8B-B14F-4D97-AF65-F5344CB8AC3E}">
        <p14:creationId xmlns:p14="http://schemas.microsoft.com/office/powerpoint/2010/main" val="689221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9909" y="2657979"/>
            <a:ext cx="3534057" cy="768439"/>
          </a:xfrm>
        </p:spPr>
        <p:txBody>
          <a:bodyPr/>
          <a:lstStyle/>
          <a:p>
            <a:r>
              <a:rPr kumimoji="1" lang="zh-CN" altLang="en-US" smtClean="0"/>
              <a:t>罗德里格旋转：</a:t>
            </a:r>
            <a:endParaRPr kumimoji="1"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440" y="0"/>
            <a:ext cx="7699560" cy="6852836"/>
          </a:xfrm>
        </p:spPr>
      </p:pic>
    </p:spTree>
    <p:extLst>
      <p:ext uri="{BB962C8B-B14F-4D97-AF65-F5344CB8AC3E}">
        <p14:creationId xmlns:p14="http://schemas.microsoft.com/office/powerpoint/2010/main" val="82335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910" y="2724288"/>
            <a:ext cx="6897500" cy="856039"/>
          </a:xfrm>
        </p:spPr>
        <p:txBody>
          <a:bodyPr>
            <a:normAutofit/>
          </a:bodyPr>
          <a:lstStyle/>
          <a:p>
            <a:r>
              <a:rPr kumimoji="1" lang="zh-CN" altLang="en-US" dirty="0" smtClean="0">
                <a:solidFill>
                  <a:srgbClr val="FF0000"/>
                </a:solidFill>
              </a:rPr>
              <a:t>如何组装一架能够飞行的多旋翼？</a:t>
            </a:r>
            <a:endParaRPr kumimoji="1"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410" y="0"/>
            <a:ext cx="5178590" cy="6910547"/>
          </a:xfrm>
        </p:spPr>
      </p:pic>
    </p:spTree>
    <p:extLst>
      <p:ext uri="{BB962C8B-B14F-4D97-AF65-F5344CB8AC3E}">
        <p14:creationId xmlns:p14="http://schemas.microsoft.com/office/powerpoint/2010/main" val="181687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51" y="3032873"/>
            <a:ext cx="3006025" cy="792252"/>
          </a:xfrm>
        </p:spPr>
        <p:txBody>
          <a:bodyPr/>
          <a:lstStyle/>
          <a:p>
            <a:r>
              <a:rPr kumimoji="1" lang="en-US" altLang="zh-CN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PX4</a:t>
            </a:r>
            <a:r>
              <a:rPr kumimoji="1" lang="zh-CN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系统架构：</a:t>
            </a:r>
            <a:endParaRPr kumimoji="1"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276" y="-1"/>
            <a:ext cx="9123725" cy="6858001"/>
          </a:xfrm>
        </p:spPr>
      </p:pic>
    </p:spTree>
    <p:extLst>
      <p:ext uri="{BB962C8B-B14F-4D97-AF65-F5344CB8AC3E}">
        <p14:creationId xmlns:p14="http://schemas.microsoft.com/office/powerpoint/2010/main" val="94392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6725" y="245483"/>
            <a:ext cx="4487095" cy="746190"/>
          </a:xfrm>
        </p:spPr>
        <p:txBody>
          <a:bodyPr/>
          <a:lstStyle/>
          <a:p>
            <a:r>
              <a:rPr kumimoji="1"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PX4</a:t>
            </a:r>
            <a:r>
              <a:rPr kumimoji="1"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系统的启动流程：</a:t>
            </a:r>
            <a:endParaRPr kumimoji="1"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内容占位符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1" y="1270000"/>
            <a:ext cx="11976539" cy="539462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91696" y="7212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051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821" y="302300"/>
            <a:ext cx="5782614" cy="934072"/>
          </a:xfrm>
        </p:spPr>
        <p:txBody>
          <a:bodyPr/>
          <a:lstStyle/>
          <a:p>
            <a:r>
              <a:rPr kumimoji="1"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PX4</a:t>
            </a:r>
            <a:r>
              <a:rPr kumimoji="1"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软件系统的内部架构。</a:t>
            </a:r>
            <a:endParaRPr kumimoji="1"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670" y="-17877"/>
            <a:ext cx="6456330" cy="6875877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03" y="1236372"/>
            <a:ext cx="48006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66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3335" y="1833092"/>
            <a:ext cx="3028045" cy="2622998"/>
          </a:xfrm>
        </p:spPr>
        <p:txBody>
          <a:bodyPr>
            <a:normAutofit fontScale="90000"/>
          </a:bodyPr>
          <a:lstStyle/>
          <a:p>
            <a:r>
              <a:rPr kumimoji="1" lang="en-US" altLang="zh-CN" sz="2400" dirty="0" err="1" smtClean="0"/>
              <a:t>Attitude_estimate</a:t>
            </a:r>
            <a:r>
              <a:rPr kumimoji="1" lang="en-US" altLang="zh-CN" sz="2400" dirty="0"/>
              <a:t/>
            </a:r>
            <a:br>
              <a:rPr kumimoji="1" lang="en-US" altLang="zh-CN" sz="2400" dirty="0"/>
            </a:br>
            <a:r>
              <a:rPr kumimoji="1" lang="en-US" altLang="zh-CN" sz="2400" dirty="0" smtClean="0"/>
              <a:t/>
            </a:r>
            <a:br>
              <a:rPr kumimoji="1" lang="en-US" altLang="zh-CN" sz="2400" dirty="0" smtClean="0"/>
            </a:br>
            <a:r>
              <a:rPr kumimoji="1" lang="en-US" altLang="zh-CN" sz="2400" dirty="0" err="1" smtClean="0"/>
              <a:t>Attitude_control</a:t>
            </a:r>
            <a:r>
              <a:rPr kumimoji="1" lang="en-US" altLang="zh-CN" sz="2400" dirty="0"/>
              <a:t/>
            </a:r>
            <a:br>
              <a:rPr kumimoji="1" lang="en-US" altLang="zh-CN" sz="2400" dirty="0"/>
            </a:br>
            <a:r>
              <a:rPr kumimoji="1" lang="en-US" altLang="zh-CN" sz="2400" dirty="0" smtClean="0"/>
              <a:t/>
            </a:r>
            <a:br>
              <a:rPr kumimoji="1" lang="en-US" altLang="zh-CN" sz="2400" dirty="0" smtClean="0"/>
            </a:br>
            <a:r>
              <a:rPr kumimoji="1" lang="en-US" altLang="zh-CN" sz="2400" dirty="0" err="1" smtClean="0"/>
              <a:t>Position_estimate</a:t>
            </a:r>
            <a:r>
              <a:rPr kumimoji="1" lang="en-US" altLang="zh-CN" sz="2400" dirty="0"/>
              <a:t/>
            </a:r>
            <a:br>
              <a:rPr kumimoji="1" lang="en-US" altLang="zh-CN" sz="2400" dirty="0"/>
            </a:br>
            <a:r>
              <a:rPr kumimoji="1" lang="en-US" altLang="zh-CN" sz="2400" dirty="0" smtClean="0"/>
              <a:t/>
            </a:r>
            <a:br>
              <a:rPr kumimoji="1" lang="en-US" altLang="zh-CN" sz="2400" dirty="0" smtClean="0"/>
            </a:br>
            <a:r>
              <a:rPr kumimoji="1" lang="en-US" altLang="zh-CN" sz="2400" dirty="0" err="1" smtClean="0"/>
              <a:t>Position_control</a:t>
            </a:r>
            <a:r>
              <a:rPr kumimoji="1" lang="en-US" altLang="zh-CN" sz="2400" dirty="0" smtClean="0"/>
              <a:t> </a:t>
            </a:r>
            <a:r>
              <a:rPr kumimoji="1" lang="en-US" altLang="zh-CN" sz="2400" dirty="0"/>
              <a:t/>
            </a:r>
            <a:br>
              <a:rPr kumimoji="1" lang="en-US" altLang="zh-CN" sz="2400" dirty="0"/>
            </a:br>
            <a:endParaRPr kumimoji="1" lang="zh-CN" altLang="en-US" sz="24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045" y="-14966"/>
            <a:ext cx="9163955" cy="6872966"/>
          </a:xfrm>
        </p:spPr>
      </p:pic>
    </p:spTree>
    <p:extLst>
      <p:ext uri="{BB962C8B-B14F-4D97-AF65-F5344CB8AC3E}">
        <p14:creationId xmlns:p14="http://schemas.microsoft.com/office/powerpoint/2010/main" val="13060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4151" y="2772685"/>
            <a:ext cx="2168897" cy="1320800"/>
          </a:xfrm>
        </p:spPr>
        <p:txBody>
          <a:bodyPr/>
          <a:lstStyle/>
          <a:p>
            <a:r>
              <a:rPr kumimoji="1" lang="en-US" altLang="zh-CN" dirty="0" smtClean="0"/>
              <a:t>Attitude</a:t>
            </a:r>
            <a:r>
              <a:rPr kumimoji="1" lang="en-US" altLang="zh-CN"/>
              <a:t/>
            </a:r>
            <a:br>
              <a:rPr kumimoji="1" lang="en-US" altLang="zh-CN"/>
            </a:br>
            <a:r>
              <a:rPr kumimoji="1" lang="en-US" altLang="zh-CN" smtClean="0"/>
              <a:t>estimate</a:t>
            </a:r>
            <a:endParaRPr kumimoji="1"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048" y="0"/>
            <a:ext cx="9538952" cy="6866170"/>
          </a:xfrm>
        </p:spPr>
      </p:pic>
    </p:spTree>
    <p:extLst>
      <p:ext uri="{BB962C8B-B14F-4D97-AF65-F5344CB8AC3E}">
        <p14:creationId xmlns:p14="http://schemas.microsoft.com/office/powerpoint/2010/main" val="25643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071" y="2695978"/>
            <a:ext cx="1532586" cy="1064653"/>
          </a:xfrm>
        </p:spPr>
        <p:txBody>
          <a:bodyPr>
            <a:normAutofit fontScale="90000"/>
          </a:bodyPr>
          <a:lstStyle/>
          <a:p>
            <a:r>
              <a:rPr kumimoji="1" lang="en-US" altLang="zh-CN" sz="2800" dirty="0" smtClean="0"/>
              <a:t>Position</a:t>
            </a:r>
            <a:br>
              <a:rPr kumimoji="1" lang="en-US" altLang="zh-CN" sz="2800" dirty="0" smtClean="0"/>
            </a:br>
            <a:r>
              <a:rPr kumimoji="1" lang="en-US" altLang="zh-CN" sz="2800" dirty="0" smtClean="0"/>
              <a:t>estimate</a:t>
            </a:r>
            <a:endParaRPr kumimoji="1" lang="zh-CN" altLang="en-US" sz="2800" dirty="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657" y="0"/>
            <a:ext cx="10562343" cy="6858000"/>
          </a:xfrm>
        </p:spPr>
      </p:pic>
    </p:spTree>
    <p:extLst>
      <p:ext uri="{BB962C8B-B14F-4D97-AF65-F5344CB8AC3E}">
        <p14:creationId xmlns:p14="http://schemas.microsoft.com/office/powerpoint/2010/main" val="161325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332" y="2815107"/>
            <a:ext cx="3765877" cy="613893"/>
          </a:xfrm>
        </p:spPr>
        <p:txBody>
          <a:bodyPr>
            <a:normAutofit/>
          </a:bodyPr>
          <a:lstStyle/>
          <a:p>
            <a:r>
              <a:rPr kumimoji="1" lang="zh-CN" altLang="en-US" sz="2800" dirty="0" smtClean="0"/>
              <a:t>四元数与</a:t>
            </a:r>
            <a:r>
              <a:rPr kumimoji="1" lang="zh-CN" altLang="en-US" sz="2800" smtClean="0"/>
              <a:t>其微分方程：</a:t>
            </a:r>
            <a:endParaRPr kumimoji="1" lang="zh-CN" altLang="en-US" sz="28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681" y="0"/>
            <a:ext cx="7900319" cy="6858000"/>
          </a:xfrm>
        </p:spPr>
      </p:pic>
    </p:spTree>
    <p:extLst>
      <p:ext uri="{BB962C8B-B14F-4D97-AF65-F5344CB8AC3E}">
        <p14:creationId xmlns:p14="http://schemas.microsoft.com/office/powerpoint/2010/main" val="1074784629"/>
      </p:ext>
    </p:extLst>
  </p:cSld>
  <p:clrMapOvr>
    <a:masterClrMapping/>
  </p:clrMapOvr>
</p:sld>
</file>

<file path=ppt/theme/theme1.xml><?xml version="1.0" encoding="utf-8"?>
<a:theme xmlns:a="http://schemas.openxmlformats.org/drawingml/2006/main" name="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337</TotalTime>
  <Words>52</Words>
  <Application>Microsoft Macintosh PowerPoint</Application>
  <PresentationFormat>宽屏</PresentationFormat>
  <Paragraphs>13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Trebuchet MS</vt:lpstr>
      <vt:lpstr>Wingdings 3</vt:lpstr>
      <vt:lpstr>方正姚体</vt:lpstr>
      <vt:lpstr>华文新魏</vt:lpstr>
      <vt:lpstr>Arial</vt:lpstr>
      <vt:lpstr>平面</vt:lpstr>
      <vt:lpstr>Pixhawk深圳培训班</vt:lpstr>
      <vt:lpstr>如何组装一架能够飞行的多旋翼？</vt:lpstr>
      <vt:lpstr>PX4系统架构：</vt:lpstr>
      <vt:lpstr>PX4系统的启动流程：</vt:lpstr>
      <vt:lpstr>PX4软件系统的内部架构。</vt:lpstr>
      <vt:lpstr>Attitude_estimate  Attitude_control  Position_estimate  Position_control  </vt:lpstr>
      <vt:lpstr>Attitude estimate</vt:lpstr>
      <vt:lpstr>Position estimate</vt:lpstr>
      <vt:lpstr>四元数与其微分方程：</vt:lpstr>
      <vt:lpstr>旋转矩阵的由来：</vt:lpstr>
      <vt:lpstr>罗德里格旋转：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Pixhawk深圳培训班</dc:title>
  <dc:creator>Microsoft Office 用户</dc:creator>
  <cp:lastModifiedBy>Microsoft Office 用户</cp:lastModifiedBy>
  <cp:revision>30</cp:revision>
  <dcterms:created xsi:type="dcterms:W3CDTF">2016-12-15T08:16:21Z</dcterms:created>
  <dcterms:modified xsi:type="dcterms:W3CDTF">2016-12-15T14:22:40Z</dcterms:modified>
</cp:coreProperties>
</file>